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62" r:id="rId3"/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</p:sldIdLst>
  <p:sldSz cx="9906000" cy="6858000" type="A4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5" d="100"/>
          <a:sy n="115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1C56-10B6-4D55-8660-EDFC0560B734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6AE4-9B4F-44D1-9BF5-FFA3699405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5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>
            <a:lum/>
          </a:blip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2480" y="1454919"/>
            <a:ext cx="7722858" cy="5339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smtClean="0"/>
              <a:t>제목 스타일</a:t>
            </a:r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72480" y="1052736"/>
            <a:ext cx="7722858" cy="40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제목 스타일</a:t>
            </a:r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2" y="6365308"/>
            <a:ext cx="1666852" cy="2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3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4272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8760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401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5300" y="332656"/>
            <a:ext cx="89154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en-US" altLang="ko-KR" smtClean="0"/>
              <a:t>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50922" y="3212976"/>
            <a:ext cx="5159778" cy="345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06506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494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 userDrawn="1"/>
        </p:nvSpPr>
        <p:spPr>
          <a:xfrm>
            <a:off x="500712" y="908720"/>
            <a:ext cx="8892988" cy="2880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00711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0" y="6597353"/>
            <a:ext cx="1015000" cy="141299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500711" y="6521744"/>
            <a:ext cx="8892988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495301" y="1268760"/>
            <a:ext cx="8898202" cy="5112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95300" y="908720"/>
            <a:ext cx="8915400" cy="288032"/>
          </a:xfrm>
        </p:spPr>
        <p:txBody>
          <a:bodyPr anchor="t">
            <a:normAutofit/>
          </a:bodyPr>
          <a:lstStyle>
            <a:lvl1pPr algn="l">
              <a:defRPr sz="1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1"/>
          </p:nvPr>
        </p:nvSpPr>
        <p:spPr>
          <a:xfrm>
            <a:off x="500460" y="261194"/>
            <a:ext cx="8893042" cy="503510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/>
            </a:lvl1pPr>
            <a:lvl2pPr marL="457200" indent="0" algn="r">
              <a:buNone/>
              <a:defRPr sz="1200" b="1"/>
            </a:lvl2pPr>
            <a:lvl3pPr marL="914400" indent="0" algn="r">
              <a:buNone/>
              <a:defRPr sz="1200" b="1"/>
            </a:lvl3pPr>
            <a:lvl4pPr marL="1371600" indent="0" algn="r">
              <a:buNone/>
              <a:defRPr sz="1200" b="1"/>
            </a:lvl4pPr>
            <a:lvl5pPr marL="1828800" indent="0" algn="r">
              <a:buNone/>
              <a:defRPr sz="12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2" name="직사각형 1"/>
          <p:cNvSpPr/>
          <p:nvPr userDrawn="1"/>
        </p:nvSpPr>
        <p:spPr>
          <a:xfrm>
            <a:off x="422703" y="6597352"/>
            <a:ext cx="312614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r>
              <a:rPr lang="en-US" altLang="ko-KR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Copyright</a:t>
            </a:r>
            <a:r>
              <a:rPr lang="ko-KR" alt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ⓒ</a:t>
            </a:r>
            <a:r>
              <a:rPr lang="en-US" altLang="ko-KR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2013. SoftCamp Co.,Ltd. All Rights Reserved.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7300" y="6607175"/>
            <a:ext cx="2311400" cy="241002"/>
          </a:xfrm>
        </p:spPr>
        <p:txBody>
          <a:bodyPr/>
          <a:lstStyle>
            <a:lvl1pPr algn="ctr">
              <a:defRPr sz="1000"/>
            </a:lvl1pPr>
          </a:lstStyle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183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3236810" y="2967088"/>
            <a:ext cx="3900433" cy="5339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smtClean="0"/>
              <a:t>제목 스타일</a:t>
            </a:r>
            <a:r>
              <a:rPr lang="en-US" altLang="ko-KR" smtClean="0"/>
              <a:t>2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91" y="188640"/>
            <a:ext cx="1249026" cy="1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86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955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064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7048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591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524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ko-KR" altLang="en-US" sz="44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32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마스터 텍스트 스타일을 편집합니다</a:t>
            </a:r>
          </a:p>
          <a:p>
            <a:pPr marL="742950" marR="0" lvl="1" indent="-28575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둘째 수준</a:t>
            </a:r>
          </a:p>
          <a:p>
            <a:pPr marL="1143000" marR="0" lvl="2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4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셋째 수준</a:t>
            </a:r>
          </a:p>
          <a:p>
            <a:pPr marL="1600200" marR="0" lvl="3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0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넷째 수준</a:t>
            </a:r>
          </a:p>
          <a:p>
            <a:pPr marL="2057400" marR="0" lvl="4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»"/>
              <a:defRPr kumimoji="0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0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79147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59969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A6EA120D-594D-49D5-8857-0C825AC09697}" type="slidenum">
              <a:rPr kumimoji="0" lang="ko-KR" altLang="en-US" sz="1200" b="0" i="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480" y="1454919"/>
            <a:ext cx="9217024" cy="53392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ko-KR" altLang="en-US" sz="32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승인 반출 시스템 결재자 가이드</a:t>
            </a:r>
            <a:endParaRPr lang="ko-KR" altLang="en-US" sz="32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  <a:sym typeface="Wingdings" charset="2"/>
              </a:defRPr>
            </a:pPr>
            <a:r>
              <a:rPr kumimoji="0" lang="en-US" altLang="ko-KR" sz="2000" b="0" i="0" u="none" strike="noStrike" kern="1200" cap="none" spc="0" normalizeH="0" baseline="0" noProof="0" err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  <a:sym typeface="Wingdings" charset="2"/>
              </a:rPr>
              <a:t>SoftCamp Approval Management System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845334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5665"/>
            <a:ext cx="5749551" cy="5149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4.2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완료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4.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완료</a:t>
            </a: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10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완료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파일이 다운로드됨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기안자 본인만 요청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방법에 따라 변경된 파일이 다운로드 됨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17008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48691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2239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77512" cy="3569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5.1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5.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반려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11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반려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5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942233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2806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03413"/>
            <a:ext cx="5991280" cy="485438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5.2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5.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반려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12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파일이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다운로드됨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7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856656" y="45811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46799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6" y="1297622"/>
            <a:ext cx="5963527" cy="324363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6.1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관리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13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등록된 대결자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사유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 검색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사유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대결자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대결자 등록 버튼</a:t>
            </a:r>
            <a:endParaRPr lang="en-US" altLang="ko-KR" sz="12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8945" y="24795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09987" y="177328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4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589508" y="27809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61926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9" y="1288187"/>
            <a:ext cx="6276571" cy="342643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6.2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등록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관리</a:t>
            </a: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14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기간 선택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 기간 </a:t>
            </a: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일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대결 기간은 시스템 관리자가 설정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사유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입력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글자 까지 입력 가능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선택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등록 버튼</a:t>
            </a:r>
            <a:endParaRPr lang="en-US" altLang="ko-KR" sz="1200"/>
          </a:p>
        </p:txBody>
      </p:sp>
      <p:sp>
        <p:nvSpPr>
          <p:cNvPr id="9" name="타원 8"/>
          <p:cNvSpPr/>
          <p:nvPr/>
        </p:nvSpPr>
        <p:spPr bwMode="auto">
          <a:xfrm>
            <a:off x="184003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840030" y="2055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840030" y="227920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313040" y="26572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604363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6.3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선택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15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기본 대결자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동일 부서 사용자 중 선택</a:t>
            </a:r>
            <a:endParaRPr lang="en-US" altLang="ko-KR" sz="10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검색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• 2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단계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상위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부서안의 모든 사용자 검색</a:t>
            </a:r>
            <a:endParaRPr lang="en-US" altLang="ko-KR" sz="100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2648744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2648743" y="37457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1768229"/>
            <a:ext cx="1145332" cy="10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71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422658" cy="344254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6.4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등록 완료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16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등록 완료</a:t>
            </a:r>
            <a:endParaRPr lang="en-US" altLang="ko-KR" sz="1200" smtClean="0"/>
          </a:p>
        </p:txBody>
      </p:sp>
      <p:sp>
        <p:nvSpPr>
          <p:cNvPr id="11" name="타원 10"/>
          <p:cNvSpPr/>
          <p:nvPr/>
        </p:nvSpPr>
        <p:spPr bwMode="auto">
          <a:xfrm>
            <a:off x="5328740" y="32207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굽은 화살표 11"/>
          <p:cNvSpPr/>
          <p:nvPr/>
        </p:nvSpPr>
        <p:spPr>
          <a:xfrm rot="10800000">
            <a:off x="4713355" y="2924944"/>
            <a:ext cx="1395345" cy="754288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98" y="3074279"/>
            <a:ext cx="1571577" cy="12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36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3957"/>
            <a:ext cx="6115613" cy="331236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6.5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 내용 확인 및 대결 취소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17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내용 확인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취소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 기간 만료 전에 취소 가능</a:t>
            </a:r>
            <a:endParaRPr lang="en-US" altLang="ko-KR" sz="1200" smtClean="0"/>
          </a:p>
        </p:txBody>
      </p:sp>
      <p:sp>
        <p:nvSpPr>
          <p:cNvPr id="10" name="오른쪽 화살표 9"/>
          <p:cNvSpPr/>
          <p:nvPr/>
        </p:nvSpPr>
        <p:spPr>
          <a:xfrm>
            <a:off x="4520952" y="3365648"/>
            <a:ext cx="2296114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1737579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366169" y="24928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37" y="2985955"/>
            <a:ext cx="1619925" cy="11284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67" y="3021847"/>
            <a:ext cx="1431336" cy="10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7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en-US" altLang="ko-KR" sz="32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Thank you</a:t>
            </a:r>
            <a:endParaRPr lang="ko-KR" altLang="en-US"/>
          </a:p>
        </p:txBody>
      </p:sp>
      <p:sp>
        <p:nvSpPr>
          <p:cNvPr id="6" name="부제목 6"/>
          <p:cNvSpPr txBox="1"/>
          <p:nvPr/>
        </p:nvSpPr>
        <p:spPr bwMode="auto">
          <a:xfrm>
            <a:off x="182997" y="5830144"/>
            <a:ext cx="398991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ko-KR" altLang="en-US" sz="12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소프트캠프㈜</a:t>
            </a:r>
            <a:endParaRPr lang="en-US" altLang="ko-KR" sz="1200" b="1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</a:rPr>
              <a:t>135-935 </a:t>
            </a:r>
            <a:r>
              <a:rPr kumimoji="1" lang="ko-KR" altLang="en-US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서울시 강남구 테헤란로 </a:t>
            </a: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8</a:t>
            </a:r>
            <a:r>
              <a:rPr kumimoji="1" lang="ko-KR" altLang="en-US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길 </a:t>
            </a: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37,</a:t>
            </a:r>
            <a:r>
              <a:rPr kumimoji="1" lang="ko-KR" altLang="en-US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 </a:t>
            </a: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5</a:t>
            </a:r>
            <a:r>
              <a:rPr kumimoji="1" lang="ko-KR" altLang="en-US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층</a:t>
            </a: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(</a:t>
            </a:r>
            <a:r>
              <a:rPr kumimoji="1" lang="ko-KR" altLang="en-US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역삼동</a:t>
            </a: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)</a:t>
            </a: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Tel. 02-3453-9999  Fax.  02-3453-3033</a:t>
            </a: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smtClean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Homepage. http://www.softcamp.co.kr</a:t>
            </a:r>
          </a:p>
        </p:txBody>
      </p:sp>
    </p:spTree>
    <p:extLst>
      <p:ext uri="{BB962C8B-B14F-4D97-AF65-F5344CB8AC3E}">
        <p14:creationId xmlns:p14="http://schemas.microsoft.com/office/powerpoint/2010/main" val="29457040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ko-KR" altLang="en-US" sz="2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승인 반출 시스템 결재자 가이드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0922" y="980728"/>
            <a:ext cx="5159778" cy="5688633"/>
          </a:xfrm>
        </p:spPr>
        <p:txBody>
          <a:bodyPr/>
          <a:lstStyle/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접속 방법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메인 화면</a:t>
            </a:r>
            <a:endParaRPr lang="en-US" altLang="ko-KR" smtClean="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endParaRPr lang="en-US" altLang="ko-KR" smtClean="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</a:t>
            </a: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완료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</a:t>
            </a:r>
            <a:r>
              <a:rPr kumimoji="0" lang="ko-KR" altLang="en-US" sz="18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반려</a:t>
            </a:r>
            <a:endParaRPr lang="en-US" altLang="ko-KR" smtClean="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 err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12452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1.1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문서보안 트레이 아이콘 연동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1.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접속 방법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문서보안 트레이 아이콘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       우클릭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메뉴의 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승인반출시스템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항목을 통해 접속 가능</a:t>
            </a:r>
            <a:endParaRPr lang="en-US" altLang="ko-KR" sz="1200">
              <a:solidFill>
                <a:prstClr val="black"/>
              </a:solidFill>
            </a:endParaRPr>
          </a:p>
        </p:txBody>
      </p:sp>
      <p:sp>
        <p:nvSpPr>
          <p:cNvPr id="11" name="굽은 화살표 10"/>
          <p:cNvSpPr/>
          <p:nvPr/>
        </p:nvSpPr>
        <p:spPr>
          <a:xfrm rot="10800000" flipV="1">
            <a:off x="6323540" y="3684160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603" y="4627830"/>
            <a:ext cx="1268837" cy="1803394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 bwMode="auto">
          <a:xfrm>
            <a:off x="6997940" y="46430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1355014"/>
            <a:ext cx="209550" cy="209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0" y="1564564"/>
            <a:ext cx="5655109" cy="35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03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6" y="1436089"/>
            <a:ext cx="6302029" cy="390065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2.1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메인 화면 메뉴 설명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2.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메인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화면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메인 화면으로 이동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로그인 사용자 접속 정보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사용자 이름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소속 회사 이름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진행중인 후결 건수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로그아웃 메뉴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결재자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메뉴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대기</a:t>
            </a:r>
            <a:endParaRPr lang="en-US" altLang="ko-KR" sz="10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완료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반려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관리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공지사항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자주하는 질문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대기중인 결재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리스트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• more :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대기 리스트로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제목 클릭 </a:t>
            </a: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내용 확인 페이지로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결재 완료</a:t>
            </a: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반려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리스트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more 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</a:t>
            </a:r>
            <a:r>
              <a:rPr kumimoji="0" lang="ko-KR" altLang="en-US" sz="10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완료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리스트로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제목 클릭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내용 확인 페이지로 이동</a:t>
            </a:r>
            <a:endParaRPr lang="en-US" altLang="ko-KR" sz="1000"/>
          </a:p>
        </p:txBody>
      </p:sp>
      <p:sp>
        <p:nvSpPr>
          <p:cNvPr id="9" name="타원 8"/>
          <p:cNvSpPr/>
          <p:nvPr/>
        </p:nvSpPr>
        <p:spPr bwMode="auto">
          <a:xfrm>
            <a:off x="5922356" y="13558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32405" y="2130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32404" y="39330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621753" y="371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1" lang="en-US" altLang="ko-KR" sz="1000" kern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4214041" y="37253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1" lang="en-US" altLang="ko-KR" sz="1000" kern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214040" y="44185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1" lang="en-US" altLang="ko-KR" sz="1000" kern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1621753" y="44230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33535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4" y="1318738"/>
            <a:ext cx="6218811" cy="334955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3.1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대기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1" y="24743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98217" y="182625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18091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5591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40902"/>
            <a:ext cx="5794672" cy="386311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대기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파일이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다운로드됨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 버튼</a:t>
            </a:r>
            <a:endParaRPr lang="en-US" altLang="ko-KR" sz="12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팝업 화면 생성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버튼</a:t>
            </a:r>
            <a:endParaRPr lang="en-US" altLang="ko-KR" sz="1200" smtClean="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팝업 화면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생성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리스트로 이동</a:t>
            </a:r>
            <a:endParaRPr lang="en-US" altLang="ko-KR" sz="12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알림 메시지</a:t>
            </a:r>
            <a:endParaRPr lang="en-US" altLang="ko-KR" sz="1200" smtClean="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글 내용 보기 버튼으로 내용 확인 가능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10800000" flipV="1">
            <a:off x="6323540" y="3875054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2432720" y="1748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457056" y="42930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5259577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609640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027252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5" y="4725144"/>
            <a:ext cx="2638264" cy="1396728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 bwMode="auto">
          <a:xfrm>
            <a:off x="7617296" y="58607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61030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26845" cy="417460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3.3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승인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7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승인 의견 입력</a:t>
            </a:r>
            <a:endParaRPr lang="en-US" altLang="ko-KR" sz="1200" smtClean="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자까지 입력 가능</a:t>
            </a:r>
            <a:endParaRPr lang="en-US" altLang="ko-KR" sz="1000" smtClean="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 완료</a:t>
            </a:r>
            <a:endParaRPr lang="en-US" altLang="ko-KR" sz="1200" smtClean="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작성자에게 결재 완료 알림 전달</a:t>
            </a:r>
            <a:endParaRPr lang="en-US" altLang="ko-KR" sz="1000" smtClean="0"/>
          </a:p>
        </p:txBody>
      </p:sp>
      <p:sp>
        <p:nvSpPr>
          <p:cNvPr id="10" name="오른쪽 화살표 9"/>
          <p:cNvSpPr/>
          <p:nvPr/>
        </p:nvSpPr>
        <p:spPr>
          <a:xfrm>
            <a:off x="3944888" y="4168369"/>
            <a:ext cx="2849709" cy="2160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2792760" y="149955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728455" y="36751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1" lang="en-US" altLang="ko-KR" sz="1000" kern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97" y="3860263"/>
            <a:ext cx="1828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7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27" y="1340768"/>
            <a:ext cx="6134242" cy="417153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3.4 </a:t>
            </a:r>
            <a:r>
              <a:rPr kumimoji="0" lang="ko-KR" altLang="en-US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8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반려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의견 입력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자까지 입력 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완료</a:t>
            </a:r>
            <a:endParaRPr lang="en-US" altLang="ko-KR" sz="12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작성자에게 결재 </a:t>
            </a:r>
            <a:r>
              <a:rPr kumimoji="0" lang="ko-KR" altLang="en-US" sz="10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알림 전달</a:t>
            </a:r>
            <a:endParaRPr lang="en-US" altLang="ko-KR" sz="1000"/>
          </a:p>
        </p:txBody>
      </p:sp>
      <p:sp>
        <p:nvSpPr>
          <p:cNvPr id="10" name="타원 9"/>
          <p:cNvSpPr/>
          <p:nvPr/>
        </p:nvSpPr>
        <p:spPr bwMode="auto">
          <a:xfrm>
            <a:off x="2792760" y="1556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3944888" y="4149080"/>
            <a:ext cx="2847068" cy="2160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734321" y="35010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1" lang="en-US" altLang="ko-KR" sz="1000" kern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11" y="3740296"/>
            <a:ext cx="18383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81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7" y="1339199"/>
            <a:ext cx="6167115" cy="345432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4.1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완료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4</a:t>
            </a:r>
            <a:r>
              <a:rPr kumimoji="0" lang="en-US" altLang="ko-KR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. </a:t>
            </a:r>
            <a:r>
              <a:rPr kumimoji="0" lang="ko-KR" altLang="en-US" sz="18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완료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9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완료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 smtClean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8945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26209" y="18816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4" y="18811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smtClean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53243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745"/>
  <p:tag name="AS_OS" val="Microsoft Windows NT 6.2.9200.0"/>
  <p:tag name="AS_RELEASE_DATE" val="2019.10.14"/>
  <p:tag name="AS_TITLE" val="Aspose.Slides for .NET 2.0"/>
  <p:tag name="AS_VERSION" val="19.10"/>
</p:tagLst>
</file>

<file path=ppt/theme/theme1.xml><?xml version="1.0" encoding="utf-8"?>
<a:theme xmlns:a="http://schemas.openxmlformats.org/drawingml/2006/main" name="softca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764</Words>
  <Application>Microsoft Office PowerPoint</Application>
  <PresentationFormat>A4 용지(210x297mm)</PresentationFormat>
  <Paragraphs>195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굴림</vt:lpstr>
      <vt:lpstr>다음_Regular</vt:lpstr>
      <vt:lpstr>맑은 고딕</vt:lpstr>
      <vt:lpstr>Arial</vt:lpstr>
      <vt:lpstr>Wingdings</vt:lpstr>
      <vt:lpstr>softcamp</vt:lpstr>
      <vt:lpstr>승인 반출 시스템 결재자 가이드</vt:lpstr>
      <vt:lpstr>승인 반출 시스템 결재자 가이드</vt:lpstr>
      <vt:lpstr>1.1 문서보안 트레이 아이콘 연동</vt:lpstr>
      <vt:lpstr>2.1 메인 화면 메뉴 설명</vt:lpstr>
      <vt:lpstr>3.1 결재 대기 리스트</vt:lpstr>
      <vt:lpstr>3.2 결재 대기 내용 확인</vt:lpstr>
      <vt:lpstr>3.3 결재 승인</vt:lpstr>
      <vt:lpstr>3.4 결재 반려</vt:lpstr>
      <vt:lpstr>4.1 결재 완료 리스트</vt:lpstr>
      <vt:lpstr>4.2 결재 완료 내용 확인</vt:lpstr>
      <vt:lpstr>5.1 결재 반려 리스트</vt:lpstr>
      <vt:lpstr>5.2 결재 반려 내용 확인</vt:lpstr>
      <vt:lpstr>6.1 대결자 관리 리스트</vt:lpstr>
      <vt:lpstr>6.2 대결자 등록</vt:lpstr>
      <vt:lpstr>6.3 대결자 선택</vt:lpstr>
      <vt:lpstr>6.4 대결자 등록 완료</vt:lpstr>
      <vt:lpstr>6.5 대결 내용 확인 및 대결 취소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승인 반출 시스템 결재자 가이드</dc:title>
  <cp:lastModifiedBy>jungil moon</cp:lastModifiedBy>
  <cp:revision>10</cp:revision>
  <cp:lastPrinted>2020-02-10T17:54:31Z</cp:lastPrinted>
  <dcterms:created xsi:type="dcterms:W3CDTF">2020-02-10T08:54:31Z</dcterms:created>
  <dcterms:modified xsi:type="dcterms:W3CDTF">2020-02-14T05:56:18Z</dcterms:modified>
</cp:coreProperties>
</file>